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715000" type="screen16x1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744" y="-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3C2E6E-5168-4C36-AECF-08126DEC67FC}" type="doc">
      <dgm:prSet loTypeId="urn:microsoft.com/office/officeart/2008/layout/PictureGrid" loCatId="pictur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B668913C-9A10-4BFF-B5EE-BE38B80C72C3}">
      <dgm:prSet phldrT="[Tekst]"/>
      <dgm:spPr/>
      <dgm:t>
        <a:bodyPr/>
        <a:lstStyle/>
        <a:p>
          <a:r>
            <a:rPr lang="nl-BE" dirty="0" smtClean="0"/>
            <a:t> </a:t>
          </a:r>
          <a:endParaRPr lang="nl-BE" dirty="0"/>
        </a:p>
      </dgm:t>
    </dgm:pt>
    <dgm:pt modelId="{9D718729-6B67-4BA0-AE55-C5AB00BCB672}" type="parTrans" cxnId="{0196443B-FDB7-478F-B962-536828BF0399}">
      <dgm:prSet/>
      <dgm:spPr/>
      <dgm:t>
        <a:bodyPr/>
        <a:lstStyle/>
        <a:p>
          <a:endParaRPr lang="nl-BE"/>
        </a:p>
      </dgm:t>
    </dgm:pt>
    <dgm:pt modelId="{0C032369-B05B-4E93-A51C-6723057A21C8}" type="sibTrans" cxnId="{0196443B-FDB7-478F-B962-536828BF0399}">
      <dgm:prSet/>
      <dgm:spPr/>
      <dgm:t>
        <a:bodyPr/>
        <a:lstStyle/>
        <a:p>
          <a:endParaRPr lang="nl-BE"/>
        </a:p>
      </dgm:t>
    </dgm:pt>
    <dgm:pt modelId="{78B0D2BB-45C0-41FD-8C3B-E02DDEE15474}">
      <dgm:prSet phldrT="[Tekst]"/>
      <dgm:spPr/>
      <dgm:t>
        <a:bodyPr/>
        <a:lstStyle/>
        <a:p>
          <a:r>
            <a:rPr lang="nl-BE" dirty="0" smtClean="0"/>
            <a:t> </a:t>
          </a:r>
          <a:endParaRPr lang="nl-BE" dirty="0"/>
        </a:p>
      </dgm:t>
    </dgm:pt>
    <dgm:pt modelId="{FAEE26A2-7FB8-4543-94F5-41DFAF8B98A0}" type="parTrans" cxnId="{68723865-1068-444F-B9F7-74E35C00F70C}">
      <dgm:prSet/>
      <dgm:spPr/>
      <dgm:t>
        <a:bodyPr/>
        <a:lstStyle/>
        <a:p>
          <a:endParaRPr lang="nl-BE"/>
        </a:p>
      </dgm:t>
    </dgm:pt>
    <dgm:pt modelId="{ED7DFA42-CE79-4735-96A3-992FDD755633}" type="sibTrans" cxnId="{68723865-1068-444F-B9F7-74E35C00F70C}">
      <dgm:prSet/>
      <dgm:spPr/>
      <dgm:t>
        <a:bodyPr/>
        <a:lstStyle/>
        <a:p>
          <a:endParaRPr lang="nl-BE"/>
        </a:p>
      </dgm:t>
    </dgm:pt>
    <dgm:pt modelId="{729BD38D-F911-45B9-9487-6A253227F4AA}">
      <dgm:prSet phldrT="[Tekst]"/>
      <dgm:spPr/>
      <dgm:t>
        <a:bodyPr/>
        <a:lstStyle/>
        <a:p>
          <a:r>
            <a:rPr lang="nl-BE" dirty="0" smtClean="0"/>
            <a:t> </a:t>
          </a:r>
          <a:endParaRPr lang="nl-BE" dirty="0"/>
        </a:p>
      </dgm:t>
    </dgm:pt>
    <dgm:pt modelId="{E350FCF0-4878-4CFC-A755-0962883561AE}" type="parTrans" cxnId="{C02D647E-64A1-418F-8D1A-926BB7FD4AE7}">
      <dgm:prSet/>
      <dgm:spPr/>
      <dgm:t>
        <a:bodyPr/>
        <a:lstStyle/>
        <a:p>
          <a:endParaRPr lang="nl-BE"/>
        </a:p>
      </dgm:t>
    </dgm:pt>
    <dgm:pt modelId="{83154CAC-8FBB-4DEA-8035-B0FEFF57C2C9}" type="sibTrans" cxnId="{C02D647E-64A1-418F-8D1A-926BB7FD4AE7}">
      <dgm:prSet/>
      <dgm:spPr/>
      <dgm:t>
        <a:bodyPr/>
        <a:lstStyle/>
        <a:p>
          <a:endParaRPr lang="nl-BE"/>
        </a:p>
      </dgm:t>
    </dgm:pt>
    <dgm:pt modelId="{057EC3F5-1911-40B5-B464-F5802DF93DC4}">
      <dgm:prSet phldrT="[Tekst]"/>
      <dgm:spPr/>
      <dgm:t>
        <a:bodyPr/>
        <a:lstStyle/>
        <a:p>
          <a:endParaRPr lang="nl-BE" dirty="0"/>
        </a:p>
      </dgm:t>
    </dgm:pt>
    <dgm:pt modelId="{3AF16269-CA26-4DED-A47F-2450D7C90C02}" type="parTrans" cxnId="{6590F8B5-D8F3-446A-80C2-A96D5BE8621E}">
      <dgm:prSet/>
      <dgm:spPr/>
      <dgm:t>
        <a:bodyPr/>
        <a:lstStyle/>
        <a:p>
          <a:endParaRPr lang="nl-BE"/>
        </a:p>
      </dgm:t>
    </dgm:pt>
    <dgm:pt modelId="{45B5C283-FA78-4A4B-B382-11277D978586}" type="sibTrans" cxnId="{6590F8B5-D8F3-446A-80C2-A96D5BE8621E}">
      <dgm:prSet/>
      <dgm:spPr/>
      <dgm:t>
        <a:bodyPr/>
        <a:lstStyle/>
        <a:p>
          <a:endParaRPr lang="nl-BE"/>
        </a:p>
      </dgm:t>
    </dgm:pt>
    <dgm:pt modelId="{543F1C36-D4E5-45B2-8F75-CB4007F2C701}">
      <dgm:prSet phldrT="[Tekst]"/>
      <dgm:spPr/>
      <dgm:t>
        <a:bodyPr/>
        <a:lstStyle/>
        <a:p>
          <a:endParaRPr lang="nl-BE" dirty="0"/>
        </a:p>
      </dgm:t>
    </dgm:pt>
    <dgm:pt modelId="{E0350310-B5F7-4381-8011-9C536CAA6084}" type="parTrans" cxnId="{0D6504BF-AC8D-4CAD-ABC1-15A60C26644B}">
      <dgm:prSet/>
      <dgm:spPr/>
      <dgm:t>
        <a:bodyPr/>
        <a:lstStyle/>
        <a:p>
          <a:endParaRPr lang="nl-BE"/>
        </a:p>
      </dgm:t>
    </dgm:pt>
    <dgm:pt modelId="{33416DF8-1DE8-46E1-BAB5-8652D556B92C}" type="sibTrans" cxnId="{0D6504BF-AC8D-4CAD-ABC1-15A60C26644B}">
      <dgm:prSet/>
      <dgm:spPr/>
      <dgm:t>
        <a:bodyPr/>
        <a:lstStyle/>
        <a:p>
          <a:endParaRPr lang="nl-BE"/>
        </a:p>
      </dgm:t>
    </dgm:pt>
    <dgm:pt modelId="{5D06139E-79E5-4A83-B156-F5667D526B76}" type="pres">
      <dgm:prSet presAssocID="{413C2E6E-5168-4C36-AECF-08126DEC67FC}" presName="Name0" presStyleCnt="0">
        <dgm:presLayoutVars>
          <dgm:dir/>
        </dgm:presLayoutVars>
      </dgm:prSet>
      <dgm:spPr/>
      <dgm:t>
        <a:bodyPr/>
        <a:lstStyle/>
        <a:p>
          <a:endParaRPr lang="nl-BE"/>
        </a:p>
      </dgm:t>
    </dgm:pt>
    <dgm:pt modelId="{A61E2017-A6C9-4628-B044-B51979A641DA}" type="pres">
      <dgm:prSet presAssocID="{B668913C-9A10-4BFF-B5EE-BE38B80C72C3}" presName="composite" presStyleCnt="0"/>
      <dgm:spPr/>
    </dgm:pt>
    <dgm:pt modelId="{51661E90-2C6C-4792-9B63-93427AE6641C}" type="pres">
      <dgm:prSet presAssocID="{B668913C-9A10-4BFF-B5EE-BE38B80C72C3}" presName="rect2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2A457A09-D774-4AA4-BC1E-8D7EE0B7C5FB}" type="pres">
      <dgm:prSet presAssocID="{B668913C-9A10-4BFF-B5EE-BE38B80C72C3}" presName="rect1" presStyleLbl="alignImgPlace1" presStyleIdx="0" presStyleCnt="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6E85D51-4C5B-46B7-8F3F-F24E207452E4}" type="pres">
      <dgm:prSet presAssocID="{0C032369-B05B-4E93-A51C-6723057A21C8}" presName="sibTrans" presStyleCnt="0"/>
      <dgm:spPr/>
    </dgm:pt>
    <dgm:pt modelId="{ADF84688-B474-46FA-8701-A22C3A033C2F}" type="pres">
      <dgm:prSet presAssocID="{78B0D2BB-45C0-41FD-8C3B-E02DDEE15474}" presName="composite" presStyleCnt="0"/>
      <dgm:spPr/>
    </dgm:pt>
    <dgm:pt modelId="{9A167C31-6A12-40CE-80E5-5331B65ADC0C}" type="pres">
      <dgm:prSet presAssocID="{78B0D2BB-45C0-41FD-8C3B-E02DDEE15474}" presName="rect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818B3B49-2DD0-49B5-96F3-97DAA166A720}" type="pres">
      <dgm:prSet presAssocID="{78B0D2BB-45C0-41FD-8C3B-E02DDEE15474}" presName="rect1" presStyleLbl="alignImgPlace1" presStyleIdx="1" presStyleCnt="5"/>
      <dgm:spPr>
        <a:blipFill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nl-BE"/>
        </a:p>
      </dgm:t>
    </dgm:pt>
    <dgm:pt modelId="{E7E04F67-BCEE-4989-982B-2ACE62BC6135}" type="pres">
      <dgm:prSet presAssocID="{ED7DFA42-CE79-4735-96A3-992FDD755633}" presName="sibTrans" presStyleCnt="0"/>
      <dgm:spPr/>
    </dgm:pt>
    <dgm:pt modelId="{BFA960F7-0AE9-4C1E-B1D9-6F66E8840F31}" type="pres">
      <dgm:prSet presAssocID="{729BD38D-F911-45B9-9487-6A253227F4AA}" presName="composite" presStyleCnt="0"/>
      <dgm:spPr/>
    </dgm:pt>
    <dgm:pt modelId="{B413C04D-BFB3-40A6-BAB0-60EDA4B6DF55}" type="pres">
      <dgm:prSet presAssocID="{729BD38D-F911-45B9-9487-6A253227F4AA}" presName="rect2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9864E3AE-075F-41B7-996E-0B436BF051F7}" type="pres">
      <dgm:prSet presAssocID="{729BD38D-F911-45B9-9487-6A253227F4AA}" presName="rect1" presStyleLbl="alignImgPlace1" presStyleIdx="2" presStyleCnt="5"/>
      <dgm:spPr>
        <a:blipFill rotWithShape="1"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nl-BE"/>
        </a:p>
      </dgm:t>
    </dgm:pt>
    <dgm:pt modelId="{59B61325-F021-4AE0-8099-3B436A2FBB05}" type="pres">
      <dgm:prSet presAssocID="{83154CAC-8FBB-4DEA-8035-B0FEFF57C2C9}" presName="sibTrans" presStyleCnt="0"/>
      <dgm:spPr/>
    </dgm:pt>
    <dgm:pt modelId="{B757CF22-2B69-445E-9E73-3BCD875D95AA}" type="pres">
      <dgm:prSet presAssocID="{543F1C36-D4E5-45B2-8F75-CB4007F2C701}" presName="composite" presStyleCnt="0"/>
      <dgm:spPr/>
    </dgm:pt>
    <dgm:pt modelId="{4C336441-DA89-40A6-A193-87295DF846B0}" type="pres">
      <dgm:prSet presAssocID="{543F1C36-D4E5-45B2-8F75-CB4007F2C701}" presName="rect2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072C6706-46CE-4B4B-B973-223FD17AA236}" type="pres">
      <dgm:prSet presAssocID="{543F1C36-D4E5-45B2-8F75-CB4007F2C701}" presName="rect1" presStyleLbl="alignImgPlace1" presStyleIdx="3" presStyleCnt="5"/>
      <dgm:spPr>
        <a:blipFill rotWithShape="1"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nl-BE"/>
        </a:p>
      </dgm:t>
    </dgm:pt>
    <dgm:pt modelId="{C041E28C-FEBB-442F-B597-6B6D03417D9E}" type="pres">
      <dgm:prSet presAssocID="{33416DF8-1DE8-46E1-BAB5-8652D556B92C}" presName="sibTrans" presStyleCnt="0"/>
      <dgm:spPr/>
    </dgm:pt>
    <dgm:pt modelId="{31FF1021-D2DB-4DE4-8354-A03D4E4DEAD2}" type="pres">
      <dgm:prSet presAssocID="{057EC3F5-1911-40B5-B464-F5802DF93DC4}" presName="composite" presStyleCnt="0"/>
      <dgm:spPr/>
    </dgm:pt>
    <dgm:pt modelId="{D40D7EBA-DF45-40DE-A2B1-A21599DC5E4E}" type="pres">
      <dgm:prSet presAssocID="{057EC3F5-1911-40B5-B464-F5802DF93DC4}" presName="rect2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6D164C4D-E1DE-4E47-B26F-A4572989B345}" type="pres">
      <dgm:prSet presAssocID="{057EC3F5-1911-40B5-B464-F5802DF93DC4}" presName="rect1" presStyleLbl="alignImgPlace1" presStyleIdx="4" presStyleCnt="5"/>
      <dgm:spPr>
        <a:blipFill rotWithShape="1">
          <a:blip xmlns:r="http://schemas.openxmlformats.org/officeDocument/2006/relationships"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nl-BE"/>
        </a:p>
      </dgm:t>
    </dgm:pt>
  </dgm:ptLst>
  <dgm:cxnLst>
    <dgm:cxn modelId="{68723865-1068-444F-B9F7-74E35C00F70C}" srcId="{413C2E6E-5168-4C36-AECF-08126DEC67FC}" destId="{78B0D2BB-45C0-41FD-8C3B-E02DDEE15474}" srcOrd="1" destOrd="0" parTransId="{FAEE26A2-7FB8-4543-94F5-41DFAF8B98A0}" sibTransId="{ED7DFA42-CE79-4735-96A3-992FDD755633}"/>
    <dgm:cxn modelId="{28473DD2-A46D-4B9E-89B1-06A84F0F8BF4}" type="presOf" srcId="{413C2E6E-5168-4C36-AECF-08126DEC67FC}" destId="{5D06139E-79E5-4A83-B156-F5667D526B76}" srcOrd="0" destOrd="0" presId="urn:microsoft.com/office/officeart/2008/layout/PictureGrid"/>
    <dgm:cxn modelId="{0D6504BF-AC8D-4CAD-ABC1-15A60C26644B}" srcId="{413C2E6E-5168-4C36-AECF-08126DEC67FC}" destId="{543F1C36-D4E5-45B2-8F75-CB4007F2C701}" srcOrd="3" destOrd="0" parTransId="{E0350310-B5F7-4381-8011-9C536CAA6084}" sibTransId="{33416DF8-1DE8-46E1-BAB5-8652D556B92C}"/>
    <dgm:cxn modelId="{6590F8B5-D8F3-446A-80C2-A96D5BE8621E}" srcId="{413C2E6E-5168-4C36-AECF-08126DEC67FC}" destId="{057EC3F5-1911-40B5-B464-F5802DF93DC4}" srcOrd="4" destOrd="0" parTransId="{3AF16269-CA26-4DED-A47F-2450D7C90C02}" sibTransId="{45B5C283-FA78-4A4B-B382-11277D978586}"/>
    <dgm:cxn modelId="{BCB0ED36-4849-4553-919F-7D21E58437FF}" type="presOf" srcId="{B668913C-9A10-4BFF-B5EE-BE38B80C72C3}" destId="{51661E90-2C6C-4792-9B63-93427AE6641C}" srcOrd="0" destOrd="0" presId="urn:microsoft.com/office/officeart/2008/layout/PictureGrid"/>
    <dgm:cxn modelId="{8970D067-7B76-4349-9998-611F889F675A}" type="presOf" srcId="{543F1C36-D4E5-45B2-8F75-CB4007F2C701}" destId="{4C336441-DA89-40A6-A193-87295DF846B0}" srcOrd="0" destOrd="0" presId="urn:microsoft.com/office/officeart/2008/layout/PictureGrid"/>
    <dgm:cxn modelId="{C02D647E-64A1-418F-8D1A-926BB7FD4AE7}" srcId="{413C2E6E-5168-4C36-AECF-08126DEC67FC}" destId="{729BD38D-F911-45B9-9487-6A253227F4AA}" srcOrd="2" destOrd="0" parTransId="{E350FCF0-4878-4CFC-A755-0962883561AE}" sibTransId="{83154CAC-8FBB-4DEA-8035-B0FEFF57C2C9}"/>
    <dgm:cxn modelId="{92FAD399-C083-4EF4-8F18-CC58C122B154}" type="presOf" srcId="{729BD38D-F911-45B9-9487-6A253227F4AA}" destId="{B413C04D-BFB3-40A6-BAB0-60EDA4B6DF55}" srcOrd="0" destOrd="0" presId="urn:microsoft.com/office/officeart/2008/layout/PictureGrid"/>
    <dgm:cxn modelId="{160EA059-1C1E-4415-B2CF-9244226842FE}" type="presOf" srcId="{057EC3F5-1911-40B5-B464-F5802DF93DC4}" destId="{D40D7EBA-DF45-40DE-A2B1-A21599DC5E4E}" srcOrd="0" destOrd="0" presId="urn:microsoft.com/office/officeart/2008/layout/PictureGrid"/>
    <dgm:cxn modelId="{DDFB2B73-1B0A-4F21-9CEC-CA707A347F6C}" type="presOf" srcId="{78B0D2BB-45C0-41FD-8C3B-E02DDEE15474}" destId="{9A167C31-6A12-40CE-80E5-5331B65ADC0C}" srcOrd="0" destOrd="0" presId="urn:microsoft.com/office/officeart/2008/layout/PictureGrid"/>
    <dgm:cxn modelId="{0196443B-FDB7-478F-B962-536828BF0399}" srcId="{413C2E6E-5168-4C36-AECF-08126DEC67FC}" destId="{B668913C-9A10-4BFF-B5EE-BE38B80C72C3}" srcOrd="0" destOrd="0" parTransId="{9D718729-6B67-4BA0-AE55-C5AB00BCB672}" sibTransId="{0C032369-B05B-4E93-A51C-6723057A21C8}"/>
    <dgm:cxn modelId="{328D06D2-8305-4525-9682-8F7AF4FEA698}" type="presParOf" srcId="{5D06139E-79E5-4A83-B156-F5667D526B76}" destId="{A61E2017-A6C9-4628-B044-B51979A641DA}" srcOrd="0" destOrd="0" presId="urn:microsoft.com/office/officeart/2008/layout/PictureGrid"/>
    <dgm:cxn modelId="{AA876AB0-9C5D-47D5-93C4-4933A50C1EF8}" type="presParOf" srcId="{A61E2017-A6C9-4628-B044-B51979A641DA}" destId="{51661E90-2C6C-4792-9B63-93427AE6641C}" srcOrd="0" destOrd="0" presId="urn:microsoft.com/office/officeart/2008/layout/PictureGrid"/>
    <dgm:cxn modelId="{AF2C212E-C6D4-4991-BF70-EAC2F2433590}" type="presParOf" srcId="{A61E2017-A6C9-4628-B044-B51979A641DA}" destId="{2A457A09-D774-4AA4-BC1E-8D7EE0B7C5FB}" srcOrd="1" destOrd="0" presId="urn:microsoft.com/office/officeart/2008/layout/PictureGrid"/>
    <dgm:cxn modelId="{BEC28E28-BF4A-4204-838B-668A7850FD16}" type="presParOf" srcId="{5D06139E-79E5-4A83-B156-F5667D526B76}" destId="{06E85D51-4C5B-46B7-8F3F-F24E207452E4}" srcOrd="1" destOrd="0" presId="urn:microsoft.com/office/officeart/2008/layout/PictureGrid"/>
    <dgm:cxn modelId="{306D5A71-FDF6-4CEC-95D3-195597834751}" type="presParOf" srcId="{5D06139E-79E5-4A83-B156-F5667D526B76}" destId="{ADF84688-B474-46FA-8701-A22C3A033C2F}" srcOrd="2" destOrd="0" presId="urn:microsoft.com/office/officeart/2008/layout/PictureGrid"/>
    <dgm:cxn modelId="{3622B015-C032-487E-B0CE-0BBEEE64B4A1}" type="presParOf" srcId="{ADF84688-B474-46FA-8701-A22C3A033C2F}" destId="{9A167C31-6A12-40CE-80E5-5331B65ADC0C}" srcOrd="0" destOrd="0" presId="urn:microsoft.com/office/officeart/2008/layout/PictureGrid"/>
    <dgm:cxn modelId="{34DAF9F8-7365-41B7-81B8-37E1D4ADA68F}" type="presParOf" srcId="{ADF84688-B474-46FA-8701-A22C3A033C2F}" destId="{818B3B49-2DD0-49B5-96F3-97DAA166A720}" srcOrd="1" destOrd="0" presId="urn:microsoft.com/office/officeart/2008/layout/PictureGrid"/>
    <dgm:cxn modelId="{5CF932A6-8353-46C9-A9D8-AEA8939465C9}" type="presParOf" srcId="{5D06139E-79E5-4A83-B156-F5667D526B76}" destId="{E7E04F67-BCEE-4989-982B-2ACE62BC6135}" srcOrd="3" destOrd="0" presId="urn:microsoft.com/office/officeart/2008/layout/PictureGrid"/>
    <dgm:cxn modelId="{6F7FA24A-AC8B-465B-83B5-88471BF6FC17}" type="presParOf" srcId="{5D06139E-79E5-4A83-B156-F5667D526B76}" destId="{BFA960F7-0AE9-4C1E-B1D9-6F66E8840F31}" srcOrd="4" destOrd="0" presId="urn:microsoft.com/office/officeart/2008/layout/PictureGrid"/>
    <dgm:cxn modelId="{95E7885E-E87C-4B80-B37E-D88FDCC25DAB}" type="presParOf" srcId="{BFA960F7-0AE9-4C1E-B1D9-6F66E8840F31}" destId="{B413C04D-BFB3-40A6-BAB0-60EDA4B6DF55}" srcOrd="0" destOrd="0" presId="urn:microsoft.com/office/officeart/2008/layout/PictureGrid"/>
    <dgm:cxn modelId="{C9AD1B3A-F1B7-48C9-992C-02AD94A107AC}" type="presParOf" srcId="{BFA960F7-0AE9-4C1E-B1D9-6F66E8840F31}" destId="{9864E3AE-075F-41B7-996E-0B436BF051F7}" srcOrd="1" destOrd="0" presId="urn:microsoft.com/office/officeart/2008/layout/PictureGrid"/>
    <dgm:cxn modelId="{E39D34A7-ACB1-4AA3-8CB5-F004D023619F}" type="presParOf" srcId="{5D06139E-79E5-4A83-B156-F5667D526B76}" destId="{59B61325-F021-4AE0-8099-3B436A2FBB05}" srcOrd="5" destOrd="0" presId="urn:microsoft.com/office/officeart/2008/layout/PictureGrid"/>
    <dgm:cxn modelId="{78A0C010-9A79-420B-936D-75947F677439}" type="presParOf" srcId="{5D06139E-79E5-4A83-B156-F5667D526B76}" destId="{B757CF22-2B69-445E-9E73-3BCD875D95AA}" srcOrd="6" destOrd="0" presId="urn:microsoft.com/office/officeart/2008/layout/PictureGrid"/>
    <dgm:cxn modelId="{6D955FDA-6DF4-4CBC-8F55-DEACF80C3A31}" type="presParOf" srcId="{B757CF22-2B69-445E-9E73-3BCD875D95AA}" destId="{4C336441-DA89-40A6-A193-87295DF846B0}" srcOrd="0" destOrd="0" presId="urn:microsoft.com/office/officeart/2008/layout/PictureGrid"/>
    <dgm:cxn modelId="{51FFEB87-B543-4966-96B9-C654B7CDD08D}" type="presParOf" srcId="{B757CF22-2B69-445E-9E73-3BCD875D95AA}" destId="{072C6706-46CE-4B4B-B973-223FD17AA236}" srcOrd="1" destOrd="0" presId="urn:microsoft.com/office/officeart/2008/layout/PictureGrid"/>
    <dgm:cxn modelId="{FE473EB8-D754-4F30-BAA7-F2B0159246F6}" type="presParOf" srcId="{5D06139E-79E5-4A83-B156-F5667D526B76}" destId="{C041E28C-FEBB-442F-B597-6B6D03417D9E}" srcOrd="7" destOrd="0" presId="urn:microsoft.com/office/officeart/2008/layout/PictureGrid"/>
    <dgm:cxn modelId="{66ED7053-6F66-444A-BDE4-2DB334540C55}" type="presParOf" srcId="{5D06139E-79E5-4A83-B156-F5667D526B76}" destId="{31FF1021-D2DB-4DE4-8354-A03D4E4DEAD2}" srcOrd="8" destOrd="0" presId="urn:microsoft.com/office/officeart/2008/layout/PictureGrid"/>
    <dgm:cxn modelId="{8CC30D79-2514-48BD-8742-7B136F5E1721}" type="presParOf" srcId="{31FF1021-D2DB-4DE4-8354-A03D4E4DEAD2}" destId="{D40D7EBA-DF45-40DE-A2B1-A21599DC5E4E}" srcOrd="0" destOrd="0" presId="urn:microsoft.com/office/officeart/2008/layout/PictureGrid"/>
    <dgm:cxn modelId="{3F462253-3B42-45F0-A3DA-63977FDDE2BD}" type="presParOf" srcId="{31FF1021-D2DB-4DE4-8354-A03D4E4DEAD2}" destId="{6D164C4D-E1DE-4E47-B26F-A4572989B345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661E90-2C6C-4792-9B63-93427AE6641C}">
      <dsp:nvSpPr>
        <dsp:cNvPr id="0" name=""/>
        <dsp:cNvSpPr/>
      </dsp:nvSpPr>
      <dsp:spPr>
        <a:xfrm>
          <a:off x="1061246" y="50523"/>
          <a:ext cx="2186420" cy="327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2390" rIns="72390" bIns="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900" kern="1200" dirty="0" smtClean="0"/>
            <a:t> </a:t>
          </a:r>
          <a:endParaRPr lang="nl-BE" sz="1900" kern="1200" dirty="0"/>
        </a:p>
      </dsp:txBody>
      <dsp:txXfrm>
        <a:off x="1061246" y="50523"/>
        <a:ext cx="2186420" cy="327963"/>
      </dsp:txXfrm>
    </dsp:sp>
    <dsp:sp modelId="{2A457A09-D774-4AA4-BC1E-8D7EE0B7C5FB}">
      <dsp:nvSpPr>
        <dsp:cNvPr id="0" name=""/>
        <dsp:cNvSpPr/>
      </dsp:nvSpPr>
      <dsp:spPr>
        <a:xfrm>
          <a:off x="1061246" y="443490"/>
          <a:ext cx="2186420" cy="2186420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167C31-6A12-40CE-80E5-5331B65ADC0C}">
      <dsp:nvSpPr>
        <dsp:cNvPr id="0" name=""/>
        <dsp:cNvSpPr/>
      </dsp:nvSpPr>
      <dsp:spPr>
        <a:xfrm>
          <a:off x="3478789" y="50523"/>
          <a:ext cx="2186420" cy="327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2390" rIns="72390" bIns="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900" kern="1200" dirty="0" smtClean="0"/>
            <a:t> </a:t>
          </a:r>
          <a:endParaRPr lang="nl-BE" sz="1900" kern="1200" dirty="0"/>
        </a:p>
      </dsp:txBody>
      <dsp:txXfrm>
        <a:off x="3478789" y="50523"/>
        <a:ext cx="2186420" cy="327963"/>
      </dsp:txXfrm>
    </dsp:sp>
    <dsp:sp modelId="{818B3B49-2DD0-49B5-96F3-97DAA166A720}">
      <dsp:nvSpPr>
        <dsp:cNvPr id="0" name=""/>
        <dsp:cNvSpPr/>
      </dsp:nvSpPr>
      <dsp:spPr>
        <a:xfrm>
          <a:off x="3478789" y="443490"/>
          <a:ext cx="2186420" cy="2186420"/>
        </a:xfrm>
        <a:prstGeom prst="rect">
          <a:avLst/>
        </a:prstGeom>
        <a:blipFill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3C04D-BFB3-40A6-BAB0-60EDA4B6DF55}">
      <dsp:nvSpPr>
        <dsp:cNvPr id="0" name=""/>
        <dsp:cNvSpPr/>
      </dsp:nvSpPr>
      <dsp:spPr>
        <a:xfrm>
          <a:off x="5896332" y="50523"/>
          <a:ext cx="2186420" cy="327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2390" rIns="72390" bIns="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900" kern="1200" dirty="0" smtClean="0"/>
            <a:t> </a:t>
          </a:r>
          <a:endParaRPr lang="nl-BE" sz="1900" kern="1200" dirty="0"/>
        </a:p>
      </dsp:txBody>
      <dsp:txXfrm>
        <a:off x="5896332" y="50523"/>
        <a:ext cx="2186420" cy="327963"/>
      </dsp:txXfrm>
    </dsp:sp>
    <dsp:sp modelId="{9864E3AE-075F-41B7-996E-0B436BF051F7}">
      <dsp:nvSpPr>
        <dsp:cNvPr id="0" name=""/>
        <dsp:cNvSpPr/>
      </dsp:nvSpPr>
      <dsp:spPr>
        <a:xfrm>
          <a:off x="5896332" y="443490"/>
          <a:ext cx="2186420" cy="2186420"/>
        </a:xfrm>
        <a:prstGeom prst="rect">
          <a:avLst/>
        </a:prstGeom>
        <a:blipFill rotWithShape="1"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336441-DA89-40A6-A193-87295DF846B0}">
      <dsp:nvSpPr>
        <dsp:cNvPr id="0" name=""/>
        <dsp:cNvSpPr/>
      </dsp:nvSpPr>
      <dsp:spPr>
        <a:xfrm>
          <a:off x="2270018" y="2848552"/>
          <a:ext cx="2186420" cy="327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2390" rIns="72390" bIns="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900" kern="1200" dirty="0"/>
        </a:p>
      </dsp:txBody>
      <dsp:txXfrm>
        <a:off x="2270018" y="2848552"/>
        <a:ext cx="2186420" cy="327963"/>
      </dsp:txXfrm>
    </dsp:sp>
    <dsp:sp modelId="{072C6706-46CE-4B4B-B973-223FD17AA236}">
      <dsp:nvSpPr>
        <dsp:cNvPr id="0" name=""/>
        <dsp:cNvSpPr/>
      </dsp:nvSpPr>
      <dsp:spPr>
        <a:xfrm>
          <a:off x="2270018" y="3241518"/>
          <a:ext cx="2186420" cy="2186420"/>
        </a:xfrm>
        <a:prstGeom prst="rect">
          <a:avLst/>
        </a:prstGeom>
        <a:blipFill rotWithShape="1"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D7EBA-DF45-40DE-A2B1-A21599DC5E4E}">
      <dsp:nvSpPr>
        <dsp:cNvPr id="0" name=""/>
        <dsp:cNvSpPr/>
      </dsp:nvSpPr>
      <dsp:spPr>
        <a:xfrm>
          <a:off x="4687561" y="2848552"/>
          <a:ext cx="2186420" cy="327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2390" rIns="72390" bIns="0" numCol="1" spcCol="1270" anchor="b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BE" sz="1900" kern="1200" dirty="0"/>
        </a:p>
      </dsp:txBody>
      <dsp:txXfrm>
        <a:off x="4687561" y="2848552"/>
        <a:ext cx="2186420" cy="327963"/>
      </dsp:txXfrm>
    </dsp:sp>
    <dsp:sp modelId="{6D164C4D-E1DE-4E47-B26F-A4572989B345}">
      <dsp:nvSpPr>
        <dsp:cNvPr id="0" name=""/>
        <dsp:cNvSpPr/>
      </dsp:nvSpPr>
      <dsp:spPr>
        <a:xfrm>
          <a:off x="4687561" y="3241518"/>
          <a:ext cx="2186420" cy="2186420"/>
        </a:xfrm>
        <a:prstGeom prst="rect">
          <a:avLst/>
        </a:prstGeom>
        <a:blipFill rotWithShape="1">
          <a:blip xmlns:r="http://schemas.openxmlformats.org/officeDocument/2006/relationships"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3" y="3175000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1" y="3247508"/>
            <a:ext cx="3733801" cy="16002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1" y="3429306"/>
            <a:ext cx="3733801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3470336"/>
            <a:ext cx="1965960" cy="1524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3499643"/>
            <a:ext cx="1965960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302000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3384153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041385"/>
            <a:ext cx="9144000" cy="203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" y="3062940"/>
            <a:ext cx="9144001" cy="11723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035908"/>
            <a:ext cx="2729950" cy="20702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0847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001573"/>
            <a:ext cx="8458200" cy="1225021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249948"/>
            <a:ext cx="4953000" cy="14605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3505200"/>
            <a:ext cx="960120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3504407"/>
            <a:ext cx="129540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947"/>
            <a:ext cx="747712" cy="30480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952500"/>
            <a:ext cx="1905000" cy="45720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52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651000"/>
            <a:ext cx="7772400" cy="1135063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805907"/>
            <a:ext cx="7772400" cy="1258093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52500"/>
            <a:ext cx="8382000" cy="891540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1870808"/>
            <a:ext cx="4041648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6" y="1870808"/>
            <a:ext cx="4041775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257099"/>
            <a:ext cx="4041648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5" y="2257099"/>
            <a:ext cx="4041775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91540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510540"/>
            <a:ext cx="957264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510540"/>
            <a:ext cx="132588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1893"/>
            <a:ext cx="762000" cy="304800"/>
          </a:xfrm>
        </p:spPr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918308"/>
            <a:ext cx="3383280" cy="731520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1675606"/>
            <a:ext cx="3383280" cy="384810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646906"/>
            <a:ext cx="5102352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5" y="924301"/>
            <a:ext cx="586803" cy="3901364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952500"/>
            <a:ext cx="4572000" cy="3810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2728591"/>
            <a:ext cx="2590800" cy="2097074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05682"/>
            <a:ext cx="9144000" cy="7033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258886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1" y="256897"/>
            <a:ext cx="9144001" cy="7620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3" y="300205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1" y="366761"/>
            <a:ext cx="3733801" cy="15002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14587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490786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1668"/>
            <a:ext cx="57626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1668"/>
            <a:ext cx="27432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1668"/>
            <a:ext cx="9144" cy="51816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1668"/>
            <a:ext cx="27432" cy="51816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17"/>
            <a:ext cx="54864" cy="48768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17"/>
            <a:ext cx="9144" cy="48768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874520"/>
            <a:ext cx="8229600" cy="36042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510540"/>
            <a:ext cx="957264" cy="3810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510540"/>
            <a:ext cx="1325880" cy="3810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BE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1893"/>
            <a:ext cx="762000" cy="3048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01222" y="193210"/>
            <a:ext cx="1979999" cy="226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1921396"/>
            <a:ext cx="8458200" cy="1225021"/>
          </a:xfrm>
        </p:spPr>
        <p:txBody>
          <a:bodyPr>
            <a:normAutofit/>
          </a:bodyPr>
          <a:lstStyle/>
          <a:p>
            <a:r>
              <a:rPr lang="nl-BE" dirty="0" smtClean="0"/>
              <a:t>Koning, priester, profeet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d</a:t>
            </a:r>
            <a:r>
              <a:rPr lang="nl-BE" dirty="0" smtClean="0"/>
              <a:t>r. Raymond R. Hausoul</a:t>
            </a:r>
            <a:endParaRPr lang="nl-B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 bwMode="auto">
          <a:xfrm>
            <a:off x="7001222" y="193210"/>
            <a:ext cx="1979999" cy="228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911172"/>
              </p:ext>
            </p:extLst>
          </p:nvPr>
        </p:nvGraphicFramePr>
        <p:xfrm>
          <a:off x="0" y="236537"/>
          <a:ext cx="9144000" cy="547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795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13284"/>
            <a:ext cx="8229600" cy="45654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nl-BE" dirty="0" smtClean="0"/>
              <a:t>Ons werd </a:t>
            </a:r>
            <a:r>
              <a:rPr lang="nl-BE" dirty="0"/>
              <a:t>verteld dat sommige profeten, vanwege hun zalving, typen van Christus waren. Op die manier verwezen zij allen naar de ware Gezalfde; de God geïnspireerde, het hemelse Woord. Hij is de enige Hogepriester van allen, de enige Koning van elk schepsel en de opperste Profeet van alle profeten voor de </a:t>
            </a:r>
            <a:r>
              <a:rPr lang="nl-BE" dirty="0" smtClean="0"/>
              <a:t>Vader.</a:t>
            </a:r>
            <a:br>
              <a:rPr lang="nl-BE" dirty="0" smtClean="0"/>
            </a:br>
            <a:endParaRPr lang="nl-BE" dirty="0" smtClean="0"/>
          </a:p>
          <a:p>
            <a:pPr marL="109728" indent="0" algn="r">
              <a:buNone/>
            </a:pPr>
            <a:r>
              <a:rPr lang="nl-BE" dirty="0" smtClean="0"/>
              <a:t>– Eusebius (260–340),</a:t>
            </a:r>
            <a:br>
              <a:rPr lang="nl-BE" dirty="0" smtClean="0"/>
            </a:br>
            <a:r>
              <a:rPr lang="nl-BE" i="1" dirty="0" smtClean="0"/>
              <a:t>Kerkgeschiedenis</a:t>
            </a:r>
            <a:r>
              <a:rPr lang="nl-BE" dirty="0" smtClean="0"/>
              <a:t> I.3.8.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17227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" y="0"/>
            <a:ext cx="9144001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8405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211</TotalTime>
  <Words>74</Words>
  <Application>Microsoft Office PowerPoint</Application>
  <PresentationFormat>Diavoorstelling (16:10)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Urban</vt:lpstr>
      <vt:lpstr>Koning, priester, profeet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*</cp:lastModifiedBy>
  <cp:revision>119</cp:revision>
  <dcterms:created xsi:type="dcterms:W3CDTF">2019-09-04T13:46:42Z</dcterms:created>
  <dcterms:modified xsi:type="dcterms:W3CDTF">2022-10-15T08:27:48Z</dcterms:modified>
</cp:coreProperties>
</file>